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73" r:id="rId3"/>
    <p:sldId id="276" r:id="rId4"/>
    <p:sldId id="277" r:id="rId5"/>
    <p:sldId id="278" r:id="rId6"/>
    <p:sldId id="279" r:id="rId7"/>
    <p:sldId id="280" r:id="rId8"/>
    <p:sldId id="281" r:id="rId9"/>
    <p:sldId id="282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DF"/>
    <a:srgbClr val="FFFBDA"/>
    <a:srgbClr val="FFF9D3"/>
    <a:srgbClr val="FFF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5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5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6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71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21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9/19/15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07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2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9/19/15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9/19/15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9/19/15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4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18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9/19/15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26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27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1494"/>
            <a:ext cx="8229600" cy="1143000"/>
          </a:xfrm>
        </p:spPr>
        <p:txBody>
          <a:bodyPr/>
          <a:lstStyle/>
          <a:p>
            <a:r>
              <a:rPr lang="en-US" dirty="0" smtClean="0"/>
              <a:t>Linear Transformations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541"/>
            <a:ext cx="9144000" cy="1608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5120"/>
            <a:ext cx="9144000" cy="7653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170328"/>
            <a:ext cx="9144000" cy="228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72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3999"/>
            <a:ext cx="9144000" cy="29273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99" y="4079519"/>
            <a:ext cx="9144000" cy="240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06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853"/>
            <a:ext cx="9144000" cy="9436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33702"/>
            <a:ext cx="9144000" cy="112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2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871"/>
            <a:ext cx="9144000" cy="12969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65400"/>
            <a:ext cx="9144000" cy="1712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05819"/>
            <a:ext cx="9144000" cy="5564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953" y="5279710"/>
            <a:ext cx="4773216" cy="227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4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716"/>
            <a:ext cx="9144000" cy="1689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380" y="2375892"/>
            <a:ext cx="4434853" cy="317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53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835"/>
            <a:ext cx="9144000" cy="2227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6246"/>
            <a:ext cx="9144000" cy="35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04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775" y="255163"/>
            <a:ext cx="5178893" cy="4151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7520"/>
            <a:ext cx="9144000" cy="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93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6807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24705</TotalTime>
  <Words>2</Words>
  <Application>Microsoft Macintosh PowerPoint</Application>
  <PresentationFormat>On-screen Show (4:3)</PresentationFormat>
  <Paragraphs>1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Linear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Curricular Thoughts</dc:title>
  <dc:creator>Mark Edward Crovella</dc:creator>
  <cp:lastModifiedBy>Mark Crovella</cp:lastModifiedBy>
  <cp:revision>78</cp:revision>
  <dcterms:created xsi:type="dcterms:W3CDTF">2013-02-26T02:10:17Z</dcterms:created>
  <dcterms:modified xsi:type="dcterms:W3CDTF">2015-09-19T14:46:31Z</dcterms:modified>
</cp:coreProperties>
</file>